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6858000" cy="9144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1460" autoAdjust="0"/>
  </p:normalViewPr>
  <p:slideViewPr>
    <p:cSldViewPr>
      <p:cViewPr varScale="1">
        <p:scale>
          <a:sx n="76" d="100"/>
          <a:sy n="76" d="100"/>
        </p:scale>
        <p:origin x="2992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26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93C65EC0-95A3-7729-902B-15B59A9139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897B184-962D-4D0C-D8D5-E8EEB23F5A8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F20D5F-F5FB-854F-BEDB-083F01B6FE24}" type="datetimeFigureOut">
              <a:rPr lang="nl-NL"/>
              <a:pPr>
                <a:defRPr/>
              </a:pPr>
              <a:t>22-06-2022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BC12A167-B651-A43C-CDB4-CB1977ECEF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A85F9EE9-D6EF-8459-3074-6B633AD7F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A11D06-9A01-465C-793F-5271C39AA9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0DEBD4-0E0B-002D-F88E-940CE5E3E0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841F98-B992-9347-90B9-E63E1C2F3CA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>
            <a:extLst>
              <a:ext uri="{FF2B5EF4-FFF2-40B4-BE49-F238E27FC236}">
                <a16:creationId xmlns:a16="http://schemas.microsoft.com/office/drawing/2014/main" id="{5C10F630-6BDC-23ED-1D75-A94A9B1C7B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Tijdelijke aanduiding voor notities 2">
            <a:extLst>
              <a:ext uri="{FF2B5EF4-FFF2-40B4-BE49-F238E27FC236}">
                <a16:creationId xmlns:a16="http://schemas.microsoft.com/office/drawing/2014/main" id="{F7F669E2-44F6-007A-C10F-5D7CBE8A14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1" name="Tijdelijke aanduiding voor dianummer 3">
            <a:extLst>
              <a:ext uri="{FF2B5EF4-FFF2-40B4-BE49-F238E27FC236}">
                <a16:creationId xmlns:a16="http://schemas.microsoft.com/office/drawing/2014/main" id="{0D52D5C1-C411-2771-586D-20E27CAE2B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EC3F4D-6BBD-C149-A580-C086B486E5F9}" type="slidenum">
              <a:rPr lang="nl-NL" altLang="nl-N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nl-NL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3D8108-2199-D1BC-471C-12AD34E4F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C8BDC4-B927-6C89-E085-F4F023433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E51724-F70F-5B0C-221E-AD209E18E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3582-F6BD-9E45-9202-7FA826455B6F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0219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3F40A4-C051-F1A8-FE36-EBC985E03C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A341CB-86B3-5D78-B89C-D27942B92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97F450-F717-4923-FC33-A5E1F5A8C6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054E4-9A5A-374B-993B-9E7AF1B1B3D2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1845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A9999D-805C-A489-FB2B-7332387D5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8AA52D-EA07-7480-C682-707C6959ED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20D013-E98D-449D-D9EB-B0B53CEE89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135C7-76F0-2649-AAE5-248B2E89916D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11668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BD95E5-D5B0-2EB1-A876-EDDA86B95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30CD94-0D29-C72D-200F-4105BB026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C29F10-E249-D49F-E4FF-8E11A2B58B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D2EDB-F207-CE41-8070-C76238B56FC3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2412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22B924-9B4C-7E80-25D6-1FBB6404D9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10A51C-ACE2-0870-832F-7BBE38F93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33203E-BD66-B87C-4D8D-D7E2D3986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7A9F-8774-7946-A59D-BEB805F79EE6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0565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3C861-B200-5CE9-7525-B68686D77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0AF53A-D644-8D42-9A45-556081A6D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B4EC09-0B82-8481-4295-E5FE56DF3E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6B490-1938-3A4C-9745-70DA3F1CF20D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64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42476C-6D51-9681-4CFC-8E8D06124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855BEB-D6EF-E917-2978-7791EE12F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C1057E-FFB2-10C0-9D6F-D28828CE1D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D477-32BB-C542-A75A-0DDF3E0C967C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642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A2E714-C8F5-CA58-983C-FE556A0F0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A0A2E2-7610-3ABC-68B1-4178B158C3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2822BAD-9ED2-2C3C-E9FC-0CB5B3AA4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2386-4A02-564B-9D3F-45393180533E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3061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8878B4-FB4A-4DCB-DC85-E23C80C3B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2DF4BF9-4D23-7177-4274-D77729AEF4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A55173-C884-7E11-FC0A-7FF96E342A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8D151-9676-0646-AF3E-13B2CF748EB0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2842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E1A25A-C372-8621-A0C3-E06FC5C28B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B4F0B5-E558-9EF7-74B3-54EFC3EC31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0C1D70-A0A9-5465-BF82-8CE4830EC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4235-60FC-4D4B-A01A-9A17593A92EA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3815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5254DD-6350-2853-703C-E577569E6F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A94AB-DAD9-C1A8-9FEA-A48445CC8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67B942-F17E-F989-3E6C-576964F580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BAAF1-1587-D141-AD6B-79FF5080CF6E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2899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0CC5521-4A67-B8E8-5A4F-865689A42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530BD34-1708-433E-E78C-A531F95FC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opmaakprofielen van de modeltekst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D4ECFC-E84C-A064-81A3-85EF354328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A37CF6-0FC9-A20E-D50E-DFEAE24835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7468C5-C3B9-A5EA-10B3-E46AAA2724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569C6B0-2C93-BE4C-AD18-6D12DCDC91EE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Afbeelding 4">
            <a:extLst>
              <a:ext uri="{FF2B5EF4-FFF2-40B4-BE49-F238E27FC236}">
                <a16:creationId xmlns:a16="http://schemas.microsoft.com/office/drawing/2014/main" id="{5D2C57BD-1E7E-CC96-BD1C-A36FCC0D3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3" y="179388"/>
            <a:ext cx="16764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hthoek 1">
            <a:extLst>
              <a:ext uri="{FF2B5EF4-FFF2-40B4-BE49-F238E27FC236}">
                <a16:creationId xmlns:a16="http://schemas.microsoft.com/office/drawing/2014/main" id="{643A1456-A55F-2800-04F6-1A0632568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3" y="2051050"/>
            <a:ext cx="6048375" cy="6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1. Opening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2. Mededelingen en ingekomen stukken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3. Notulen algemene ledenvergadering 2021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4. Algemeen jaarverslag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5. Financieel jaarverslag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	5a. Verslag kascontrolecommissie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	5b. Benoemen kascontrolecommissie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	5c. Begroting 2022/2023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6. Bestuursverkiezing 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	Aftredend en niet herkiesbaar Erik Lammers – 	voorzitter. 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	Voorstellen kandidaat: Mauro Klein </a:t>
            </a:r>
            <a:r>
              <a:rPr lang="nl-NL" alt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Gunnewiek</a:t>
            </a:r>
            <a:endParaRPr lang="nl-NL" alt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	eventuele tegenkandidaten kunnen zich tot een 	uur voor van de vergadering melden bij de 	secretaris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7. Jubilarissen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8. Aandachtspunten seizoen 2022-2023</a:t>
            </a:r>
          </a:p>
          <a:p>
            <a:pPr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9. Rondvraag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6180</TotalTime>
  <Words>89</Words>
  <Application>Microsoft Macintosh PowerPoint</Application>
  <PresentationFormat>Diavoorstelling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Standaardontwerp</vt:lpstr>
      <vt:lpstr>PowerPoint-presentatie</vt:lpstr>
    </vt:vector>
  </TitlesOfParts>
  <Company>Elster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Lammers</dc:creator>
  <cp:lastModifiedBy>Karin Damen</cp:lastModifiedBy>
  <cp:revision>398</cp:revision>
  <cp:lastPrinted>2015-06-13T10:45:00Z</cp:lastPrinted>
  <dcterms:created xsi:type="dcterms:W3CDTF">2012-01-04T13:25:35Z</dcterms:created>
  <dcterms:modified xsi:type="dcterms:W3CDTF">2022-06-22T19:56:18Z</dcterms:modified>
</cp:coreProperties>
</file>